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3" r:id="rId6"/>
    <p:sldId id="269" r:id="rId7"/>
    <p:sldId id="264" r:id="rId8"/>
    <p:sldId id="270" r:id="rId9"/>
    <p:sldId id="274" r:id="rId10"/>
    <p:sldId id="275" r:id="rId11"/>
    <p:sldId id="276" r:id="rId12"/>
    <p:sldId id="266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3" autoAdjust="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D0112-5A2C-42FF-8229-8A2EE1FE5FB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sl-SI"/>
        </a:p>
      </dgm:t>
    </dgm:pt>
    <dgm:pt modelId="{2A96613E-3B83-4427-B7FE-9F468E57A283}">
      <dgm:prSet phldrT="[besedilo]"/>
      <dgm:spPr/>
      <dgm:t>
        <a:bodyPr/>
        <a:lstStyle/>
        <a:p>
          <a:r>
            <a:rPr lang="sl-SI" dirty="0" smtClean="0"/>
            <a:t> </a:t>
          </a:r>
          <a:endParaRPr lang="sl-SI" dirty="0"/>
        </a:p>
      </dgm:t>
    </dgm:pt>
    <dgm:pt modelId="{BE010344-6A78-43C8-96D6-0C86BFDB2B6D}" type="parTrans" cxnId="{16227B88-496E-4A20-91B0-AE9E724140F3}">
      <dgm:prSet/>
      <dgm:spPr/>
      <dgm:t>
        <a:bodyPr/>
        <a:lstStyle/>
        <a:p>
          <a:endParaRPr lang="sl-SI"/>
        </a:p>
      </dgm:t>
    </dgm:pt>
    <dgm:pt modelId="{873CFA21-5D2E-42BF-AC66-B0FC5FF8A467}" type="sibTrans" cxnId="{16227B88-496E-4A20-91B0-AE9E724140F3}">
      <dgm:prSet/>
      <dgm:spPr/>
      <dgm:t>
        <a:bodyPr/>
        <a:lstStyle/>
        <a:p>
          <a:endParaRPr lang="sl-SI"/>
        </a:p>
      </dgm:t>
    </dgm:pt>
    <dgm:pt modelId="{A036E0D8-7424-4294-A1B0-75BC8016D353}">
      <dgm:prSet phldrT="[besedilo]" custT="1"/>
      <dgm:spPr/>
      <dgm:t>
        <a:bodyPr/>
        <a:lstStyle/>
        <a:p>
          <a:r>
            <a:rPr lang="sl-SI" sz="2000" dirty="0" smtClean="0"/>
            <a:t>TI </a:t>
          </a:r>
          <a:r>
            <a:rPr lang="sl-SI" sz="2000" dirty="0" err="1" smtClean="0"/>
            <a:t>Eval</a:t>
          </a:r>
          <a:r>
            <a:rPr lang="sl-SI" sz="2000" dirty="0" smtClean="0"/>
            <a:t> </a:t>
          </a:r>
          <a:r>
            <a:rPr lang="sl-SI" sz="2000" dirty="0" err="1" smtClean="0"/>
            <a:t>Boards</a:t>
          </a:r>
          <a:r>
            <a:rPr lang="sl-SI" sz="2000" dirty="0" smtClean="0"/>
            <a:t> </a:t>
          </a:r>
          <a:r>
            <a:rPr lang="sl-SI" sz="2000" dirty="0" err="1" smtClean="0"/>
            <a:t>for</a:t>
          </a:r>
          <a:r>
            <a:rPr lang="sl-SI" sz="2000" dirty="0" smtClean="0"/>
            <a:t> </a:t>
          </a:r>
          <a:r>
            <a:rPr lang="sl-SI" sz="2000" dirty="0" err="1" smtClean="0"/>
            <a:t>feasibility</a:t>
          </a:r>
          <a:r>
            <a:rPr lang="sl-SI" sz="2000" dirty="0" smtClean="0"/>
            <a:t> </a:t>
          </a:r>
          <a:r>
            <a:rPr lang="sl-SI" sz="2000" dirty="0" err="1" smtClean="0"/>
            <a:t>study</a:t>
          </a:r>
          <a:endParaRPr lang="sl-SI" sz="2000" dirty="0"/>
        </a:p>
      </dgm:t>
    </dgm:pt>
    <dgm:pt modelId="{3F492B2E-2D64-4BD4-BE50-AB779683CF42}" type="parTrans" cxnId="{89F0807E-83A1-478C-AF2B-72EA8150D907}">
      <dgm:prSet/>
      <dgm:spPr/>
      <dgm:t>
        <a:bodyPr/>
        <a:lstStyle/>
        <a:p>
          <a:endParaRPr lang="sl-SI"/>
        </a:p>
      </dgm:t>
    </dgm:pt>
    <dgm:pt modelId="{F6AEDB76-7DCA-4139-B966-4DF078C0E9D1}" type="sibTrans" cxnId="{89F0807E-83A1-478C-AF2B-72EA8150D907}">
      <dgm:prSet/>
      <dgm:spPr/>
      <dgm:t>
        <a:bodyPr/>
        <a:lstStyle/>
        <a:p>
          <a:endParaRPr lang="sl-SI"/>
        </a:p>
      </dgm:t>
    </dgm:pt>
    <dgm:pt modelId="{E8F8E1C9-CC6A-4D15-B7C8-085E5DB34ABE}">
      <dgm:prSet phldrT="[besedilo]"/>
      <dgm:spPr/>
      <dgm:t>
        <a:bodyPr/>
        <a:lstStyle/>
        <a:p>
          <a:r>
            <a:rPr lang="sl-SI" dirty="0" smtClean="0"/>
            <a:t> </a:t>
          </a:r>
          <a:endParaRPr lang="sl-SI" dirty="0"/>
        </a:p>
      </dgm:t>
    </dgm:pt>
    <dgm:pt modelId="{A21C47BF-D380-43B9-AF83-8E85C569F20E}" type="parTrans" cxnId="{B720B759-313A-46C4-B027-BFE7A218756E}">
      <dgm:prSet/>
      <dgm:spPr/>
      <dgm:t>
        <a:bodyPr/>
        <a:lstStyle/>
        <a:p>
          <a:endParaRPr lang="sl-SI"/>
        </a:p>
      </dgm:t>
    </dgm:pt>
    <dgm:pt modelId="{BA0B2F35-7937-4AAE-BC7D-1E5FB7B3C564}" type="sibTrans" cxnId="{B720B759-313A-46C4-B027-BFE7A218756E}">
      <dgm:prSet/>
      <dgm:spPr/>
      <dgm:t>
        <a:bodyPr/>
        <a:lstStyle/>
        <a:p>
          <a:endParaRPr lang="sl-SI"/>
        </a:p>
      </dgm:t>
    </dgm:pt>
    <dgm:pt modelId="{5CD3FD0C-8827-477C-81B8-B3E629D5D058}">
      <dgm:prSet phldrT="[besedilo]" custT="1"/>
      <dgm:spPr/>
      <dgm:t>
        <a:bodyPr/>
        <a:lstStyle/>
        <a:p>
          <a:r>
            <a:rPr lang="sl-SI" sz="2000" dirty="0" err="1" smtClean="0"/>
            <a:t>Webench</a:t>
          </a:r>
          <a:r>
            <a:rPr lang="sl-SI" sz="2000" dirty="0" smtClean="0"/>
            <a:t> </a:t>
          </a:r>
          <a:r>
            <a:rPr lang="sl-SI" sz="2000" dirty="0" err="1" smtClean="0"/>
            <a:t>for</a:t>
          </a:r>
          <a:r>
            <a:rPr lang="sl-SI" sz="2000" dirty="0" smtClean="0"/>
            <a:t> </a:t>
          </a:r>
          <a:r>
            <a:rPr lang="sl-SI" sz="2000" dirty="0" err="1" smtClean="0"/>
            <a:t>optimal</a:t>
          </a:r>
          <a:r>
            <a:rPr lang="sl-SI" sz="2000" dirty="0" smtClean="0"/>
            <a:t> analog </a:t>
          </a:r>
          <a:r>
            <a:rPr lang="sl-SI" sz="2000" dirty="0" err="1" smtClean="0"/>
            <a:t>design</a:t>
          </a:r>
          <a:endParaRPr lang="sl-SI" sz="2000" dirty="0"/>
        </a:p>
      </dgm:t>
    </dgm:pt>
    <dgm:pt modelId="{1AE661BE-90C3-4A3B-9C3E-43417AB3B2C7}" type="parTrans" cxnId="{0B95503B-1ED9-4764-83F1-225C36814852}">
      <dgm:prSet/>
      <dgm:spPr/>
      <dgm:t>
        <a:bodyPr/>
        <a:lstStyle/>
        <a:p>
          <a:endParaRPr lang="sl-SI"/>
        </a:p>
      </dgm:t>
    </dgm:pt>
    <dgm:pt modelId="{C49F7744-B0FC-4CF4-A93F-EB3D96A89072}" type="sibTrans" cxnId="{0B95503B-1ED9-4764-83F1-225C36814852}">
      <dgm:prSet/>
      <dgm:spPr/>
      <dgm:t>
        <a:bodyPr/>
        <a:lstStyle/>
        <a:p>
          <a:endParaRPr lang="sl-SI"/>
        </a:p>
      </dgm:t>
    </dgm:pt>
    <dgm:pt modelId="{CC509AA0-9C3E-44B1-A4DD-8D237D292912}">
      <dgm:prSet phldrT="[besedilo]"/>
      <dgm:spPr/>
      <dgm:t>
        <a:bodyPr/>
        <a:lstStyle/>
        <a:p>
          <a:r>
            <a:rPr lang="sl-SI" dirty="0" smtClean="0"/>
            <a:t> </a:t>
          </a:r>
          <a:endParaRPr lang="sl-SI" dirty="0"/>
        </a:p>
      </dgm:t>
    </dgm:pt>
    <dgm:pt modelId="{737B7E97-6F8B-4142-8C13-2E7ACF3B9869}" type="parTrans" cxnId="{140EA80D-0306-490B-A136-7F72354FC9AA}">
      <dgm:prSet/>
      <dgm:spPr/>
      <dgm:t>
        <a:bodyPr/>
        <a:lstStyle/>
        <a:p>
          <a:endParaRPr lang="sl-SI"/>
        </a:p>
      </dgm:t>
    </dgm:pt>
    <dgm:pt modelId="{8F70EC53-F6A3-4771-8146-0207C281554F}" type="sibTrans" cxnId="{140EA80D-0306-490B-A136-7F72354FC9AA}">
      <dgm:prSet/>
      <dgm:spPr/>
      <dgm:t>
        <a:bodyPr/>
        <a:lstStyle/>
        <a:p>
          <a:endParaRPr lang="sl-SI"/>
        </a:p>
      </dgm:t>
    </dgm:pt>
    <dgm:pt modelId="{32D09A08-A05E-4FD6-9DC7-E6B6F7059C3E}">
      <dgm:prSet phldrT="[besedilo]" custT="1"/>
      <dgm:spPr/>
      <dgm:t>
        <a:bodyPr/>
        <a:lstStyle/>
        <a:p>
          <a:r>
            <a:rPr lang="sl-SI" sz="2000" dirty="0" err="1" smtClean="0"/>
            <a:t>Layout</a:t>
          </a:r>
          <a:r>
            <a:rPr lang="sl-SI" sz="2000" dirty="0" smtClean="0"/>
            <a:t> </a:t>
          </a:r>
          <a:r>
            <a:rPr lang="sl-SI" sz="2000" dirty="0" err="1" smtClean="0"/>
            <a:t>recomendations</a:t>
          </a:r>
          <a:endParaRPr lang="sl-SI" sz="2000" dirty="0"/>
        </a:p>
      </dgm:t>
    </dgm:pt>
    <dgm:pt modelId="{4590E98A-66B4-4FD2-ACF5-4F80834D93E9}" type="parTrans" cxnId="{B07450FE-EEE5-4F3E-BB03-3027C898F3DF}">
      <dgm:prSet/>
      <dgm:spPr/>
      <dgm:t>
        <a:bodyPr/>
        <a:lstStyle/>
        <a:p>
          <a:endParaRPr lang="sl-SI"/>
        </a:p>
      </dgm:t>
    </dgm:pt>
    <dgm:pt modelId="{8D7A7B73-A646-419A-BBE3-B3EA7211F8B4}" type="sibTrans" cxnId="{B07450FE-EEE5-4F3E-BB03-3027C898F3DF}">
      <dgm:prSet/>
      <dgm:spPr/>
      <dgm:t>
        <a:bodyPr/>
        <a:lstStyle/>
        <a:p>
          <a:endParaRPr lang="sl-SI"/>
        </a:p>
      </dgm:t>
    </dgm:pt>
    <dgm:pt modelId="{FCA2EB87-F8E2-4F8A-BD7A-188C4D30C1F9}">
      <dgm:prSet phldrT="[besedilo]"/>
      <dgm:spPr/>
      <dgm:t>
        <a:bodyPr/>
        <a:lstStyle/>
        <a:p>
          <a:r>
            <a:rPr lang="sl-SI" dirty="0" smtClean="0"/>
            <a:t/>
          </a:r>
          <a:br>
            <a:rPr lang="sl-SI" dirty="0" smtClean="0"/>
          </a:br>
          <a:endParaRPr lang="sl-SI" dirty="0"/>
        </a:p>
      </dgm:t>
    </dgm:pt>
    <dgm:pt modelId="{DCCDD6CD-4180-4A28-B663-9CBE608CE421}" type="parTrans" cxnId="{C01CAC1E-A4C2-43A7-BE21-09A97B0118FE}">
      <dgm:prSet/>
      <dgm:spPr/>
      <dgm:t>
        <a:bodyPr/>
        <a:lstStyle/>
        <a:p>
          <a:endParaRPr lang="sl-SI"/>
        </a:p>
      </dgm:t>
    </dgm:pt>
    <dgm:pt modelId="{807F1479-999B-4C5A-9D56-96B372434D17}" type="sibTrans" cxnId="{C01CAC1E-A4C2-43A7-BE21-09A97B0118FE}">
      <dgm:prSet/>
      <dgm:spPr/>
      <dgm:t>
        <a:bodyPr/>
        <a:lstStyle/>
        <a:p>
          <a:endParaRPr lang="sl-SI"/>
        </a:p>
      </dgm:t>
    </dgm:pt>
    <dgm:pt modelId="{85021C3B-1C3A-4970-A509-33582939DBCB}">
      <dgm:prSet custT="1"/>
      <dgm:spPr/>
      <dgm:t>
        <a:bodyPr/>
        <a:lstStyle/>
        <a:p>
          <a:r>
            <a:rPr lang="sl-SI" sz="2000" dirty="0" smtClean="0"/>
            <a:t>TI </a:t>
          </a:r>
          <a:r>
            <a:rPr lang="sl-SI" sz="2000" dirty="0" err="1" smtClean="0"/>
            <a:t>free</a:t>
          </a:r>
          <a:r>
            <a:rPr lang="sl-SI" sz="2000" dirty="0" smtClean="0"/>
            <a:t> </a:t>
          </a:r>
          <a:r>
            <a:rPr lang="sl-SI" sz="2000" dirty="0" err="1" smtClean="0"/>
            <a:t>samples</a:t>
          </a:r>
          <a:endParaRPr lang="sl-SI" sz="2000" dirty="0"/>
        </a:p>
      </dgm:t>
    </dgm:pt>
    <dgm:pt modelId="{03CFC6E7-2946-4D2C-A153-FBC869466B0E}" type="parTrans" cxnId="{1F93D7ED-F5A9-4FBE-BE0F-31BF21794881}">
      <dgm:prSet/>
      <dgm:spPr/>
      <dgm:t>
        <a:bodyPr/>
        <a:lstStyle/>
        <a:p>
          <a:endParaRPr lang="sl-SI"/>
        </a:p>
      </dgm:t>
    </dgm:pt>
    <dgm:pt modelId="{2DAB2E6F-C947-44F4-995B-8F95AA9009FC}" type="sibTrans" cxnId="{1F93D7ED-F5A9-4FBE-BE0F-31BF21794881}">
      <dgm:prSet/>
      <dgm:spPr/>
      <dgm:t>
        <a:bodyPr/>
        <a:lstStyle/>
        <a:p>
          <a:endParaRPr lang="sl-SI"/>
        </a:p>
      </dgm:t>
    </dgm:pt>
    <dgm:pt modelId="{A619AB44-C232-4213-9179-F876AFA897F4}">
      <dgm:prSet phldrT="[besedilo]"/>
      <dgm:spPr/>
      <dgm:t>
        <a:bodyPr/>
        <a:lstStyle/>
        <a:p>
          <a:r>
            <a:rPr lang="sl-SI" dirty="0" smtClean="0"/>
            <a:t/>
          </a:r>
          <a:br>
            <a:rPr lang="sl-SI" dirty="0" smtClean="0"/>
          </a:br>
          <a:endParaRPr lang="sl-SI" dirty="0"/>
        </a:p>
      </dgm:t>
    </dgm:pt>
    <dgm:pt modelId="{F75AACBB-1AEE-40E7-A3D7-D58A53495F3A}" type="parTrans" cxnId="{2F5625ED-AA56-4A56-8D50-A4AD76DA9851}">
      <dgm:prSet/>
      <dgm:spPr/>
      <dgm:t>
        <a:bodyPr/>
        <a:lstStyle/>
        <a:p>
          <a:endParaRPr lang="sl-SI"/>
        </a:p>
      </dgm:t>
    </dgm:pt>
    <dgm:pt modelId="{AD6EF199-0B7B-4984-8786-C673A49D72F8}" type="sibTrans" cxnId="{2F5625ED-AA56-4A56-8D50-A4AD76DA9851}">
      <dgm:prSet/>
      <dgm:spPr/>
      <dgm:t>
        <a:bodyPr/>
        <a:lstStyle/>
        <a:p>
          <a:endParaRPr lang="sl-SI"/>
        </a:p>
      </dgm:t>
    </dgm:pt>
    <dgm:pt modelId="{A2BE6055-77B0-4BDC-8B5B-E5013E34D8E0}">
      <dgm:prSet custT="1"/>
      <dgm:spPr/>
      <dgm:t>
        <a:bodyPr/>
        <a:lstStyle/>
        <a:p>
          <a:r>
            <a:rPr lang="sl-SI" sz="2000" dirty="0" err="1" smtClean="0"/>
            <a:t>Code</a:t>
          </a:r>
          <a:r>
            <a:rPr lang="sl-SI" sz="2000" dirty="0" smtClean="0"/>
            <a:t> </a:t>
          </a:r>
          <a:r>
            <a:rPr lang="sl-SI" sz="2000" dirty="0" err="1" smtClean="0"/>
            <a:t>examples</a:t>
          </a:r>
          <a:r>
            <a:rPr lang="sl-SI" sz="2000" dirty="0" smtClean="0"/>
            <a:t> (MSP430ware)</a:t>
          </a:r>
          <a:endParaRPr lang="sl-SI" sz="2000" dirty="0"/>
        </a:p>
      </dgm:t>
    </dgm:pt>
    <dgm:pt modelId="{AD76AC88-FE44-494C-819F-8822695A8338}" type="parTrans" cxnId="{28C2158E-2BB6-4DED-8239-23A7D0A0FD96}">
      <dgm:prSet/>
      <dgm:spPr/>
      <dgm:t>
        <a:bodyPr/>
        <a:lstStyle/>
        <a:p>
          <a:endParaRPr lang="sl-SI"/>
        </a:p>
      </dgm:t>
    </dgm:pt>
    <dgm:pt modelId="{B04ED914-747D-4FFC-82B2-37E7E0867042}" type="sibTrans" cxnId="{28C2158E-2BB6-4DED-8239-23A7D0A0FD96}">
      <dgm:prSet/>
      <dgm:spPr/>
      <dgm:t>
        <a:bodyPr/>
        <a:lstStyle/>
        <a:p>
          <a:endParaRPr lang="sl-SI"/>
        </a:p>
      </dgm:t>
    </dgm:pt>
    <dgm:pt modelId="{8FD03F6B-3D7B-45A3-A149-DEDE1E704618}" type="pres">
      <dgm:prSet presAssocID="{636D0112-5A2C-42FF-8229-8A2EE1FE5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2BC68EE-19AE-4F73-B389-C377DC47A4FC}" type="pres">
      <dgm:prSet presAssocID="{2A96613E-3B83-4427-B7FE-9F468E57A283}" presName="composite" presStyleCnt="0"/>
      <dgm:spPr/>
    </dgm:pt>
    <dgm:pt modelId="{E35A81C9-FA94-49E3-89E1-84DD6F869AE2}" type="pres">
      <dgm:prSet presAssocID="{2A96613E-3B83-4427-B7FE-9F468E57A28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038B10C-DF17-4255-B0BB-C79473109BFB}" type="pres">
      <dgm:prSet presAssocID="{2A96613E-3B83-4427-B7FE-9F468E57A28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2BF397-0DD7-4513-9FB5-B2DD06A2AF70}" type="pres">
      <dgm:prSet presAssocID="{873CFA21-5D2E-42BF-AC66-B0FC5FF8A467}" presName="sp" presStyleCnt="0"/>
      <dgm:spPr/>
    </dgm:pt>
    <dgm:pt modelId="{A8BBC14C-BF76-4F67-9C12-841DB90CEE40}" type="pres">
      <dgm:prSet presAssocID="{E8F8E1C9-CC6A-4D15-B7C8-085E5DB34ABE}" presName="composite" presStyleCnt="0"/>
      <dgm:spPr/>
    </dgm:pt>
    <dgm:pt modelId="{CE79F652-B135-4107-A119-37B92FFF8773}" type="pres">
      <dgm:prSet presAssocID="{E8F8E1C9-CC6A-4D15-B7C8-085E5DB34A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4FEF1F-C5D2-4F5E-9F18-AA8E9908AC33}" type="pres">
      <dgm:prSet presAssocID="{E8F8E1C9-CC6A-4D15-B7C8-085E5DB34A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64EBE92-DB5D-47FF-B0B6-28E767B25474}" type="pres">
      <dgm:prSet presAssocID="{BA0B2F35-7937-4AAE-BC7D-1E5FB7B3C564}" presName="sp" presStyleCnt="0"/>
      <dgm:spPr/>
    </dgm:pt>
    <dgm:pt modelId="{EAD4C23E-20DA-46FA-87E8-3BAE8DDE0EC0}" type="pres">
      <dgm:prSet presAssocID="{CC509AA0-9C3E-44B1-A4DD-8D237D292912}" presName="composite" presStyleCnt="0"/>
      <dgm:spPr/>
    </dgm:pt>
    <dgm:pt modelId="{5BAB9E6C-CFFC-4754-8B76-7FE14975B7C0}" type="pres">
      <dgm:prSet presAssocID="{CC509AA0-9C3E-44B1-A4DD-8D237D29291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59B023-120A-4A42-A31F-D6961A622815}" type="pres">
      <dgm:prSet presAssocID="{CC509AA0-9C3E-44B1-A4DD-8D237D29291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292B230-FFC4-47A0-B487-0CC34E84B1A5}" type="pres">
      <dgm:prSet presAssocID="{8F70EC53-F6A3-4771-8146-0207C281554F}" presName="sp" presStyleCnt="0"/>
      <dgm:spPr/>
    </dgm:pt>
    <dgm:pt modelId="{B2861937-8968-4F32-A70A-E4440582448E}" type="pres">
      <dgm:prSet presAssocID="{FCA2EB87-F8E2-4F8A-BD7A-188C4D30C1F9}" presName="composite" presStyleCnt="0"/>
      <dgm:spPr/>
    </dgm:pt>
    <dgm:pt modelId="{6165F1C5-0FFC-4EB0-B4F7-75EFD34B79E8}" type="pres">
      <dgm:prSet presAssocID="{FCA2EB87-F8E2-4F8A-BD7A-188C4D30C1F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2A0150-0DD8-478D-B89B-56704A9FA3B0}" type="pres">
      <dgm:prSet presAssocID="{FCA2EB87-F8E2-4F8A-BD7A-188C4D30C1F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33AF9E-7826-4782-BD53-4184133730FF}" type="pres">
      <dgm:prSet presAssocID="{807F1479-999B-4C5A-9D56-96B372434D17}" presName="sp" presStyleCnt="0"/>
      <dgm:spPr/>
    </dgm:pt>
    <dgm:pt modelId="{8DF7C5F2-598C-4E58-8AD1-E86771FE026D}" type="pres">
      <dgm:prSet presAssocID="{A619AB44-C232-4213-9179-F876AFA897F4}" presName="composite" presStyleCnt="0"/>
      <dgm:spPr/>
    </dgm:pt>
    <dgm:pt modelId="{2920A2FE-942A-40ED-AC4C-2B1CC625D5FD}" type="pres">
      <dgm:prSet presAssocID="{A619AB44-C232-4213-9179-F876AFA897F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57396C1-582A-46C4-BAF4-BF1C539E59FA}" type="pres">
      <dgm:prSet presAssocID="{A619AB44-C232-4213-9179-F876AFA897F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723AF24-FAB1-4AAF-9A89-2117CB52A1AF}" type="presOf" srcId="{FCA2EB87-F8E2-4F8A-BD7A-188C4D30C1F9}" destId="{6165F1C5-0FFC-4EB0-B4F7-75EFD34B79E8}" srcOrd="0" destOrd="0" presId="urn:microsoft.com/office/officeart/2005/8/layout/chevron2"/>
    <dgm:cxn modelId="{6444CC0B-714C-4B99-8D6F-7E5CD922666E}" type="presOf" srcId="{A2BE6055-77B0-4BDC-8B5B-E5013E34D8E0}" destId="{F57396C1-582A-46C4-BAF4-BF1C539E59FA}" srcOrd="0" destOrd="0" presId="urn:microsoft.com/office/officeart/2005/8/layout/chevron2"/>
    <dgm:cxn modelId="{140EA80D-0306-490B-A136-7F72354FC9AA}" srcId="{636D0112-5A2C-42FF-8229-8A2EE1FE5FB4}" destId="{CC509AA0-9C3E-44B1-A4DD-8D237D292912}" srcOrd="2" destOrd="0" parTransId="{737B7E97-6F8B-4142-8C13-2E7ACF3B9869}" sibTransId="{8F70EC53-F6A3-4771-8146-0207C281554F}"/>
    <dgm:cxn modelId="{89F0807E-83A1-478C-AF2B-72EA8150D907}" srcId="{2A96613E-3B83-4427-B7FE-9F468E57A283}" destId="{A036E0D8-7424-4294-A1B0-75BC8016D353}" srcOrd="0" destOrd="0" parTransId="{3F492B2E-2D64-4BD4-BE50-AB779683CF42}" sibTransId="{F6AEDB76-7DCA-4139-B966-4DF078C0E9D1}"/>
    <dgm:cxn modelId="{16227B88-496E-4A20-91B0-AE9E724140F3}" srcId="{636D0112-5A2C-42FF-8229-8A2EE1FE5FB4}" destId="{2A96613E-3B83-4427-B7FE-9F468E57A283}" srcOrd="0" destOrd="0" parTransId="{BE010344-6A78-43C8-96D6-0C86BFDB2B6D}" sibTransId="{873CFA21-5D2E-42BF-AC66-B0FC5FF8A467}"/>
    <dgm:cxn modelId="{407BE120-1B1C-4344-B543-542CE93E6A3A}" type="presOf" srcId="{85021C3B-1C3A-4970-A509-33582939DBCB}" destId="{8D2A0150-0DD8-478D-B89B-56704A9FA3B0}" srcOrd="0" destOrd="0" presId="urn:microsoft.com/office/officeart/2005/8/layout/chevron2"/>
    <dgm:cxn modelId="{79039D51-6D38-410A-A179-2CC988000EF3}" type="presOf" srcId="{E8F8E1C9-CC6A-4D15-B7C8-085E5DB34ABE}" destId="{CE79F652-B135-4107-A119-37B92FFF8773}" srcOrd="0" destOrd="0" presId="urn:microsoft.com/office/officeart/2005/8/layout/chevron2"/>
    <dgm:cxn modelId="{2F5625ED-AA56-4A56-8D50-A4AD76DA9851}" srcId="{636D0112-5A2C-42FF-8229-8A2EE1FE5FB4}" destId="{A619AB44-C232-4213-9179-F876AFA897F4}" srcOrd="4" destOrd="0" parTransId="{F75AACBB-1AEE-40E7-A3D7-D58A53495F3A}" sibTransId="{AD6EF199-0B7B-4984-8786-C673A49D72F8}"/>
    <dgm:cxn modelId="{1A7B2EBF-8EF0-42CA-ACCB-620A299FDA8C}" type="presOf" srcId="{2A96613E-3B83-4427-B7FE-9F468E57A283}" destId="{E35A81C9-FA94-49E3-89E1-84DD6F869AE2}" srcOrd="0" destOrd="0" presId="urn:microsoft.com/office/officeart/2005/8/layout/chevron2"/>
    <dgm:cxn modelId="{1F93D7ED-F5A9-4FBE-BE0F-31BF21794881}" srcId="{FCA2EB87-F8E2-4F8A-BD7A-188C4D30C1F9}" destId="{85021C3B-1C3A-4970-A509-33582939DBCB}" srcOrd="0" destOrd="0" parTransId="{03CFC6E7-2946-4D2C-A153-FBC869466B0E}" sibTransId="{2DAB2E6F-C947-44F4-995B-8F95AA9009FC}"/>
    <dgm:cxn modelId="{C01CAC1E-A4C2-43A7-BE21-09A97B0118FE}" srcId="{636D0112-5A2C-42FF-8229-8A2EE1FE5FB4}" destId="{FCA2EB87-F8E2-4F8A-BD7A-188C4D30C1F9}" srcOrd="3" destOrd="0" parTransId="{DCCDD6CD-4180-4A28-B663-9CBE608CE421}" sibTransId="{807F1479-999B-4C5A-9D56-96B372434D17}"/>
    <dgm:cxn modelId="{9AE6FC61-F3A7-4FE8-97DB-F2893F8AE6B3}" type="presOf" srcId="{A036E0D8-7424-4294-A1B0-75BC8016D353}" destId="{2038B10C-DF17-4255-B0BB-C79473109BFB}" srcOrd="0" destOrd="0" presId="urn:microsoft.com/office/officeart/2005/8/layout/chevron2"/>
    <dgm:cxn modelId="{B720B759-313A-46C4-B027-BFE7A218756E}" srcId="{636D0112-5A2C-42FF-8229-8A2EE1FE5FB4}" destId="{E8F8E1C9-CC6A-4D15-B7C8-085E5DB34ABE}" srcOrd="1" destOrd="0" parTransId="{A21C47BF-D380-43B9-AF83-8E85C569F20E}" sibTransId="{BA0B2F35-7937-4AAE-BC7D-1E5FB7B3C564}"/>
    <dgm:cxn modelId="{28C2158E-2BB6-4DED-8239-23A7D0A0FD96}" srcId="{A619AB44-C232-4213-9179-F876AFA897F4}" destId="{A2BE6055-77B0-4BDC-8B5B-E5013E34D8E0}" srcOrd="0" destOrd="0" parTransId="{AD76AC88-FE44-494C-819F-8822695A8338}" sibTransId="{B04ED914-747D-4FFC-82B2-37E7E0867042}"/>
    <dgm:cxn modelId="{33AC4278-EA43-4C50-8E62-8A9C4739C73D}" type="presOf" srcId="{A619AB44-C232-4213-9179-F876AFA897F4}" destId="{2920A2FE-942A-40ED-AC4C-2B1CC625D5FD}" srcOrd="0" destOrd="0" presId="urn:microsoft.com/office/officeart/2005/8/layout/chevron2"/>
    <dgm:cxn modelId="{B904AC43-409B-4568-BAE1-FB96D255F209}" type="presOf" srcId="{CC509AA0-9C3E-44B1-A4DD-8D237D292912}" destId="{5BAB9E6C-CFFC-4754-8B76-7FE14975B7C0}" srcOrd="0" destOrd="0" presId="urn:microsoft.com/office/officeart/2005/8/layout/chevron2"/>
    <dgm:cxn modelId="{B07450FE-EEE5-4F3E-BB03-3027C898F3DF}" srcId="{CC509AA0-9C3E-44B1-A4DD-8D237D292912}" destId="{32D09A08-A05E-4FD6-9DC7-E6B6F7059C3E}" srcOrd="0" destOrd="0" parTransId="{4590E98A-66B4-4FD2-ACF5-4F80834D93E9}" sibTransId="{8D7A7B73-A646-419A-BBE3-B3EA7211F8B4}"/>
    <dgm:cxn modelId="{8A0DC93A-7D04-4A14-BC2F-F8AC9C7C4F3A}" type="presOf" srcId="{5CD3FD0C-8827-477C-81B8-B3E629D5D058}" destId="{A64FEF1F-C5D2-4F5E-9F18-AA8E9908AC33}" srcOrd="0" destOrd="0" presId="urn:microsoft.com/office/officeart/2005/8/layout/chevron2"/>
    <dgm:cxn modelId="{9998B09E-33B7-4BEC-8DEE-B633C89DC52D}" type="presOf" srcId="{32D09A08-A05E-4FD6-9DC7-E6B6F7059C3E}" destId="{1F59B023-120A-4A42-A31F-D6961A622815}" srcOrd="0" destOrd="0" presId="urn:microsoft.com/office/officeart/2005/8/layout/chevron2"/>
    <dgm:cxn modelId="{0B95503B-1ED9-4764-83F1-225C36814852}" srcId="{E8F8E1C9-CC6A-4D15-B7C8-085E5DB34ABE}" destId="{5CD3FD0C-8827-477C-81B8-B3E629D5D058}" srcOrd="0" destOrd="0" parTransId="{1AE661BE-90C3-4A3B-9C3E-43417AB3B2C7}" sibTransId="{C49F7744-B0FC-4CF4-A93F-EB3D96A89072}"/>
    <dgm:cxn modelId="{1BBE108D-14D5-4AB1-AACE-95395521923A}" type="presOf" srcId="{636D0112-5A2C-42FF-8229-8A2EE1FE5FB4}" destId="{8FD03F6B-3D7B-45A3-A149-DEDE1E704618}" srcOrd="0" destOrd="0" presId="urn:microsoft.com/office/officeart/2005/8/layout/chevron2"/>
    <dgm:cxn modelId="{9B72FC43-1041-42DF-8308-844485F85D57}" type="presParOf" srcId="{8FD03F6B-3D7B-45A3-A149-DEDE1E704618}" destId="{72BC68EE-19AE-4F73-B389-C377DC47A4FC}" srcOrd="0" destOrd="0" presId="urn:microsoft.com/office/officeart/2005/8/layout/chevron2"/>
    <dgm:cxn modelId="{2CFE7F24-5539-498D-9E51-A47AF9670BC9}" type="presParOf" srcId="{72BC68EE-19AE-4F73-B389-C377DC47A4FC}" destId="{E35A81C9-FA94-49E3-89E1-84DD6F869AE2}" srcOrd="0" destOrd="0" presId="urn:microsoft.com/office/officeart/2005/8/layout/chevron2"/>
    <dgm:cxn modelId="{68DBB099-CBE5-4350-BBEB-29841F090600}" type="presParOf" srcId="{72BC68EE-19AE-4F73-B389-C377DC47A4FC}" destId="{2038B10C-DF17-4255-B0BB-C79473109BFB}" srcOrd="1" destOrd="0" presId="urn:microsoft.com/office/officeart/2005/8/layout/chevron2"/>
    <dgm:cxn modelId="{1E017CD3-D6C1-4FC0-BFB1-2647B8ACA6CE}" type="presParOf" srcId="{8FD03F6B-3D7B-45A3-A149-DEDE1E704618}" destId="{182BF397-0DD7-4513-9FB5-B2DD06A2AF70}" srcOrd="1" destOrd="0" presId="urn:microsoft.com/office/officeart/2005/8/layout/chevron2"/>
    <dgm:cxn modelId="{7D3901C2-D079-47BE-A586-E7B525D35B92}" type="presParOf" srcId="{8FD03F6B-3D7B-45A3-A149-DEDE1E704618}" destId="{A8BBC14C-BF76-4F67-9C12-841DB90CEE40}" srcOrd="2" destOrd="0" presId="urn:microsoft.com/office/officeart/2005/8/layout/chevron2"/>
    <dgm:cxn modelId="{EFC2F27F-DC0D-48E4-BF01-5C50567C9215}" type="presParOf" srcId="{A8BBC14C-BF76-4F67-9C12-841DB90CEE40}" destId="{CE79F652-B135-4107-A119-37B92FFF8773}" srcOrd="0" destOrd="0" presId="urn:microsoft.com/office/officeart/2005/8/layout/chevron2"/>
    <dgm:cxn modelId="{25E85494-29AA-46A1-A33F-F423432F0354}" type="presParOf" srcId="{A8BBC14C-BF76-4F67-9C12-841DB90CEE40}" destId="{A64FEF1F-C5D2-4F5E-9F18-AA8E9908AC33}" srcOrd="1" destOrd="0" presId="urn:microsoft.com/office/officeart/2005/8/layout/chevron2"/>
    <dgm:cxn modelId="{52D7DEAD-A78C-4B2C-A9F5-C7EC9EA807F8}" type="presParOf" srcId="{8FD03F6B-3D7B-45A3-A149-DEDE1E704618}" destId="{E64EBE92-DB5D-47FF-B0B6-28E767B25474}" srcOrd="3" destOrd="0" presId="urn:microsoft.com/office/officeart/2005/8/layout/chevron2"/>
    <dgm:cxn modelId="{B5C12E22-DC34-447B-8C76-F3E2816A4711}" type="presParOf" srcId="{8FD03F6B-3D7B-45A3-A149-DEDE1E704618}" destId="{EAD4C23E-20DA-46FA-87E8-3BAE8DDE0EC0}" srcOrd="4" destOrd="0" presId="urn:microsoft.com/office/officeart/2005/8/layout/chevron2"/>
    <dgm:cxn modelId="{FDF994EA-660E-4310-B59D-3B4506C1DA3A}" type="presParOf" srcId="{EAD4C23E-20DA-46FA-87E8-3BAE8DDE0EC0}" destId="{5BAB9E6C-CFFC-4754-8B76-7FE14975B7C0}" srcOrd="0" destOrd="0" presId="urn:microsoft.com/office/officeart/2005/8/layout/chevron2"/>
    <dgm:cxn modelId="{3605E823-5885-447D-BA95-2D7E08A139FC}" type="presParOf" srcId="{EAD4C23E-20DA-46FA-87E8-3BAE8DDE0EC0}" destId="{1F59B023-120A-4A42-A31F-D6961A622815}" srcOrd="1" destOrd="0" presId="urn:microsoft.com/office/officeart/2005/8/layout/chevron2"/>
    <dgm:cxn modelId="{093ACEBD-3279-4EEC-8EE8-A8A7AE308BF6}" type="presParOf" srcId="{8FD03F6B-3D7B-45A3-A149-DEDE1E704618}" destId="{8292B230-FFC4-47A0-B487-0CC34E84B1A5}" srcOrd="5" destOrd="0" presId="urn:microsoft.com/office/officeart/2005/8/layout/chevron2"/>
    <dgm:cxn modelId="{FA59A1AF-25C6-4F7B-A75E-1A9828F66290}" type="presParOf" srcId="{8FD03F6B-3D7B-45A3-A149-DEDE1E704618}" destId="{B2861937-8968-4F32-A70A-E4440582448E}" srcOrd="6" destOrd="0" presId="urn:microsoft.com/office/officeart/2005/8/layout/chevron2"/>
    <dgm:cxn modelId="{3C7BF662-5D8B-4EE9-BD5E-51741C9EE2FA}" type="presParOf" srcId="{B2861937-8968-4F32-A70A-E4440582448E}" destId="{6165F1C5-0FFC-4EB0-B4F7-75EFD34B79E8}" srcOrd="0" destOrd="0" presId="urn:microsoft.com/office/officeart/2005/8/layout/chevron2"/>
    <dgm:cxn modelId="{D43D2C4E-4CDA-4EC4-8053-A477054AFFBD}" type="presParOf" srcId="{B2861937-8968-4F32-A70A-E4440582448E}" destId="{8D2A0150-0DD8-478D-B89B-56704A9FA3B0}" srcOrd="1" destOrd="0" presId="urn:microsoft.com/office/officeart/2005/8/layout/chevron2"/>
    <dgm:cxn modelId="{C44D6E82-7361-4A7C-9C0F-62EC4756AFE4}" type="presParOf" srcId="{8FD03F6B-3D7B-45A3-A149-DEDE1E704618}" destId="{3B33AF9E-7826-4782-BD53-4184133730FF}" srcOrd="7" destOrd="0" presId="urn:microsoft.com/office/officeart/2005/8/layout/chevron2"/>
    <dgm:cxn modelId="{F3E44A33-7001-4DC0-A3C9-BE1E5A95DE27}" type="presParOf" srcId="{8FD03F6B-3D7B-45A3-A149-DEDE1E704618}" destId="{8DF7C5F2-598C-4E58-8AD1-E86771FE026D}" srcOrd="8" destOrd="0" presId="urn:microsoft.com/office/officeart/2005/8/layout/chevron2"/>
    <dgm:cxn modelId="{61039493-994C-4C58-8864-ABB1956E7C06}" type="presParOf" srcId="{8DF7C5F2-598C-4E58-8AD1-E86771FE026D}" destId="{2920A2FE-942A-40ED-AC4C-2B1CC625D5FD}" srcOrd="0" destOrd="0" presId="urn:microsoft.com/office/officeart/2005/8/layout/chevron2"/>
    <dgm:cxn modelId="{AE17822C-DC2E-43BE-A157-E4607288DA08}" type="presParOf" srcId="{8DF7C5F2-598C-4E58-8AD1-E86771FE026D}" destId="{F57396C1-582A-46C4-BAF4-BF1C539E59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9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82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9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4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7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90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74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96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99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3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2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DA03-4D2A-45D7-9DA2-EE2304AE5B42}" type="datetimeFigureOut">
              <a:rPr lang="sl-SI" smtClean="0"/>
              <a:t>23.10.2015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8D8F-8CC9-44CD-9D39-AE4B4A8D7A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566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871700" y="4705980"/>
            <a:ext cx="831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Jaka 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Pribošek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Matija 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Brumat</a:t>
            </a:r>
            <a:endParaRPr lang="sl-SI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LDSE\Desktop\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219"/>
            <a:ext cx="1105235" cy="15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3565568" y="83671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Ljubljana</a:t>
            </a:r>
            <a:endParaRPr lang="sl-SI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3565568" y="1114899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i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i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sl-SI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i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sl-SI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123728" y="5189130"/>
            <a:ext cx="481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l-S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prof.dr. Janez Diaci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LDSE\Desktop\tiicgraphicsppt\napisTIDMirror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2"/>
          <a:stretch/>
        </p:blipFill>
        <p:spPr bwMode="auto">
          <a:xfrm>
            <a:off x="827585" y="2080382"/>
            <a:ext cx="8064895" cy="22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3108393" y="57332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err="1">
                <a:solidFill>
                  <a:schemeClr val="bg1">
                    <a:lumMod val="50000"/>
                  </a:schemeClr>
                </a:solidFill>
              </a:rPr>
              <a:t>jaka.pribosek@fs.uni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l-SI" dirty="0" err="1">
                <a:solidFill>
                  <a:schemeClr val="bg1">
                    <a:lumMod val="50000"/>
                  </a:schemeClr>
                </a:solidFill>
              </a:rPr>
              <a:t>lj.si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l-SI" dirty="0" err="1">
                <a:solidFill>
                  <a:schemeClr val="bg1">
                    <a:lumMod val="50000"/>
                  </a:schemeClr>
                </a:solidFill>
              </a:rPr>
              <a:t>matija.brumat@fs.uni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l-SI" dirty="0" err="1">
                <a:solidFill>
                  <a:schemeClr val="bg1">
                    <a:lumMod val="50000"/>
                  </a:schemeClr>
                </a:solidFill>
              </a:rPr>
              <a:t>lj.si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1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" y="0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Results</a:t>
            </a:r>
            <a:endParaRPr lang="sl-SI" sz="3200" b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1274788" y="1196752"/>
            <a:ext cx="51590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Processing</a:t>
            </a:r>
            <a:r>
              <a:rPr lang="sl-SI" sz="2000" dirty="0" smtClean="0"/>
              <a:t> </a:t>
            </a:r>
            <a:r>
              <a:rPr lang="sl-SI" sz="2000" dirty="0" err="1" smtClean="0"/>
              <a:t>speed</a:t>
            </a:r>
            <a:r>
              <a:rPr lang="sl-SI" sz="2000" dirty="0" smtClean="0"/>
              <a:t>: 75000 </a:t>
            </a:r>
            <a:r>
              <a:rPr lang="sl-SI" sz="2000" dirty="0" err="1" smtClean="0"/>
              <a:t>points</a:t>
            </a:r>
            <a:r>
              <a:rPr lang="sl-SI" sz="2000" dirty="0" smtClean="0"/>
              <a:t>/s</a:t>
            </a: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Angular</a:t>
            </a:r>
            <a:r>
              <a:rPr lang="sl-SI" sz="2000" dirty="0" smtClean="0"/>
              <a:t> </a:t>
            </a:r>
            <a:r>
              <a:rPr lang="sl-SI" sz="2000" dirty="0" err="1" smtClean="0"/>
              <a:t>deflection</a:t>
            </a:r>
            <a:r>
              <a:rPr lang="sl-SI" sz="2000" dirty="0" smtClean="0"/>
              <a:t> range: ±0.63°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Sensitivity</a:t>
            </a:r>
            <a:r>
              <a:rPr lang="sl-SI" sz="2000" dirty="0" smtClean="0"/>
              <a:t>: 0.02 </a:t>
            </a:r>
            <a:r>
              <a:rPr lang="sl-SI" sz="2000" dirty="0" err="1" smtClean="0"/>
              <a:t>mrad</a:t>
            </a:r>
            <a:r>
              <a:rPr lang="sl-SI" sz="2000" dirty="0" smtClean="0"/>
              <a:t>/V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Step </a:t>
            </a:r>
            <a:r>
              <a:rPr lang="sl-SI" sz="2000" dirty="0" err="1" smtClean="0"/>
              <a:t>response</a:t>
            </a:r>
            <a:r>
              <a:rPr lang="sl-SI" sz="2000" dirty="0" smtClean="0"/>
              <a:t>: 5 µs rise time, 6 % </a:t>
            </a:r>
            <a:r>
              <a:rPr lang="sl-SI" sz="2000" dirty="0" err="1" smtClean="0"/>
              <a:t>overshoot</a:t>
            </a:r>
            <a:endParaRPr lang="sl-SI" sz="2000" dirty="0" smtClean="0"/>
          </a:p>
          <a:p>
            <a:endParaRPr lang="sl-SI" dirty="0"/>
          </a:p>
        </p:txBody>
      </p:sp>
      <p:pic>
        <p:nvPicPr>
          <p:cNvPr id="7170" name="Picture 2" descr="C:\Users\LDSE\Desktop\tiicgraphicsppt\resul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7" y="1988840"/>
            <a:ext cx="817563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SYNCFILES\Projects\2015_Texas Analog Design Challenge\Presentation\TI_LOGO_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3"/>
          <a:stretch/>
        </p:blipFill>
        <p:spPr bwMode="auto">
          <a:xfrm>
            <a:off x="899592" y="3185664"/>
            <a:ext cx="5599820" cy="27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4" name="TIIC_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7944" y="3409859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" y="0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Results</a:t>
            </a:r>
            <a:endParaRPr lang="sl-SI" sz="3200" b="1" dirty="0"/>
          </a:p>
        </p:txBody>
      </p:sp>
      <p:pic>
        <p:nvPicPr>
          <p:cNvPr id="7170" name="Picture 2" descr="C:\Users\LDSE\Desktop\tiicgraphicsppt\resul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7" y="1988840"/>
            <a:ext cx="817563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SYNCFILES\Projects\2015_Texas Analog Design Challenge\Presentation\TI_LOGO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5664"/>
            <a:ext cx="7958048" cy="27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274788" y="1196752"/>
            <a:ext cx="51590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Processing</a:t>
            </a:r>
            <a:r>
              <a:rPr lang="sl-SI" sz="2000" dirty="0" smtClean="0"/>
              <a:t> </a:t>
            </a:r>
            <a:r>
              <a:rPr lang="sl-SI" sz="2000" dirty="0" err="1" smtClean="0"/>
              <a:t>speed</a:t>
            </a:r>
            <a:r>
              <a:rPr lang="sl-SI" sz="2000" dirty="0" smtClean="0"/>
              <a:t>: 75000 </a:t>
            </a:r>
            <a:r>
              <a:rPr lang="sl-SI" sz="2000" dirty="0" err="1" smtClean="0"/>
              <a:t>points</a:t>
            </a:r>
            <a:r>
              <a:rPr lang="sl-SI" sz="2000" dirty="0" smtClean="0"/>
              <a:t>/s</a:t>
            </a: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Angular</a:t>
            </a:r>
            <a:r>
              <a:rPr lang="sl-SI" sz="2000" dirty="0" smtClean="0"/>
              <a:t> </a:t>
            </a:r>
            <a:r>
              <a:rPr lang="sl-SI" sz="2000" dirty="0" err="1" smtClean="0"/>
              <a:t>deflection</a:t>
            </a:r>
            <a:r>
              <a:rPr lang="sl-SI" sz="2000" dirty="0" smtClean="0"/>
              <a:t> range: ±0.63°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Sensitivity</a:t>
            </a:r>
            <a:r>
              <a:rPr lang="sl-SI" sz="2000" dirty="0" smtClean="0"/>
              <a:t>: 0.02 </a:t>
            </a:r>
            <a:r>
              <a:rPr lang="sl-SI" sz="2000" dirty="0" err="1" smtClean="0"/>
              <a:t>mrad</a:t>
            </a:r>
            <a:r>
              <a:rPr lang="sl-SI" sz="2000" dirty="0" smtClean="0"/>
              <a:t>/V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Step </a:t>
            </a:r>
            <a:r>
              <a:rPr lang="sl-SI" sz="2000" dirty="0" err="1" smtClean="0"/>
              <a:t>response</a:t>
            </a:r>
            <a:r>
              <a:rPr lang="sl-SI" sz="2000" dirty="0" smtClean="0"/>
              <a:t>: 5 µs rise time, 6 % </a:t>
            </a:r>
            <a:r>
              <a:rPr lang="sl-SI" sz="2000" dirty="0" err="1" smtClean="0"/>
              <a:t>overshoot</a:t>
            </a:r>
            <a:endParaRPr lang="sl-SI" sz="20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18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Summary</a:t>
            </a:r>
            <a:endParaRPr lang="sl-SI" sz="32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76835" y="977978"/>
            <a:ext cx="3900042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In 6 </a:t>
            </a:r>
            <a:r>
              <a:rPr lang="sl-SI" sz="2000" dirty="0" err="1" smtClean="0"/>
              <a:t>months</a:t>
            </a:r>
            <a:r>
              <a:rPr lang="sl-SI" sz="2000" dirty="0" smtClean="0"/>
              <a:t> </a:t>
            </a:r>
            <a:r>
              <a:rPr lang="sl-SI" sz="2000" dirty="0" err="1" smtClean="0"/>
              <a:t>we</a:t>
            </a:r>
            <a:r>
              <a:rPr lang="sl-SI" sz="2000" dirty="0"/>
              <a:t> </a:t>
            </a:r>
            <a:r>
              <a:rPr lang="sl-SI" sz="2000" dirty="0" err="1" smtClean="0"/>
              <a:t>have</a:t>
            </a:r>
            <a:r>
              <a:rPr lang="sl-SI" sz="2000" dirty="0"/>
              <a:t> </a:t>
            </a:r>
            <a:r>
              <a:rPr lang="sl-SI" sz="2000" dirty="0" err="1" smtClean="0"/>
              <a:t>developed</a:t>
            </a:r>
            <a:r>
              <a:rPr lang="sl-SI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a </a:t>
            </a:r>
            <a:r>
              <a:rPr lang="sl-SI" sz="2000" dirty="0" err="1" smtClean="0"/>
              <a:t>low</a:t>
            </a:r>
            <a:r>
              <a:rPr lang="sl-SI" sz="2000" dirty="0" smtClean="0"/>
              <a:t>-</a:t>
            </a:r>
            <a:r>
              <a:rPr lang="sl-SI" sz="2000" dirty="0" err="1" smtClean="0"/>
              <a:t>cost</a:t>
            </a:r>
            <a:r>
              <a:rPr lang="sl-SI" sz="2000" dirty="0" smtClean="0"/>
              <a:t> </a:t>
            </a:r>
            <a:r>
              <a:rPr lang="sl-SI" sz="2000" dirty="0" err="1" smtClean="0"/>
              <a:t>mirror</a:t>
            </a:r>
            <a:r>
              <a:rPr lang="sl-SI" sz="2000" dirty="0" smtClean="0"/>
              <a:t> </a:t>
            </a:r>
            <a:r>
              <a:rPr lang="sl-SI" sz="2000" dirty="0" err="1" smtClean="0"/>
              <a:t>fabrication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required</a:t>
            </a:r>
            <a:r>
              <a:rPr lang="sl-SI" sz="2000" dirty="0" smtClean="0"/>
              <a:t> </a:t>
            </a:r>
            <a:r>
              <a:rPr lang="sl-SI" sz="2000" dirty="0" err="1" smtClean="0"/>
              <a:t>electronics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optical</a:t>
            </a:r>
            <a:r>
              <a:rPr lang="sl-SI" sz="2000" dirty="0" smtClean="0"/>
              <a:t> </a:t>
            </a:r>
            <a:r>
              <a:rPr lang="sl-SI" sz="2000" dirty="0" err="1" smtClean="0"/>
              <a:t>system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software</a:t>
            </a:r>
            <a:endParaRPr lang="sl-SI" sz="2000" dirty="0" smtClean="0"/>
          </a:p>
          <a:p>
            <a:pPr lvl="1"/>
            <a:endParaRPr lang="sl-SI" sz="2000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 descr="C:\SYNCFILES\Projects\2015_Texas Analog Design Challenge\Graphics\Images\Complete system close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3112325" cy="26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DSE\Desktop\tiicgraphicsppt\conclu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3" y="1916832"/>
            <a:ext cx="8858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22135" y="5693186"/>
            <a:ext cx="555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000" b="1" dirty="0" err="1" smtClean="0"/>
              <a:t>Final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system</a:t>
            </a:r>
            <a:r>
              <a:rPr lang="sl-SI" sz="2000" b="1" dirty="0" smtClean="0"/>
              <a:t>…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5349686"/>
              </p:ext>
            </p:extLst>
          </p:nvPr>
        </p:nvGraphicFramePr>
        <p:xfrm>
          <a:off x="1043608" y="3284984"/>
          <a:ext cx="4676764" cy="24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1218847" y="2852936"/>
            <a:ext cx="3778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Top-</a:t>
            </a:r>
            <a:r>
              <a:rPr lang="sl-SI" sz="2000" b="1" dirty="0" err="1"/>
              <a:t>down</a:t>
            </a:r>
            <a:r>
              <a:rPr lang="sl-SI" sz="2000" b="1" dirty="0"/>
              <a:t> </a:t>
            </a:r>
            <a:r>
              <a:rPr lang="sl-SI" sz="2000" b="1" dirty="0" err="1" smtClean="0"/>
              <a:t>development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approach</a:t>
            </a:r>
            <a:endParaRPr lang="sl-SI" sz="2000" b="1" dirty="0"/>
          </a:p>
          <a:p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1801513" y="5877272"/>
            <a:ext cx="4274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l-SI" sz="2000" b="1" dirty="0" smtClean="0"/>
              <a:t>…</a:t>
            </a:r>
            <a:r>
              <a:rPr lang="sl-SI" sz="2000" b="1" dirty="0" err="1" smtClean="0"/>
              <a:t>that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anyone</a:t>
            </a:r>
            <a:r>
              <a:rPr lang="sl-SI" sz="2000" b="1" dirty="0" smtClean="0"/>
              <a:t> </a:t>
            </a:r>
            <a:r>
              <a:rPr lang="sl-SI" sz="2000" b="1" dirty="0" err="1"/>
              <a:t>can</a:t>
            </a:r>
            <a:r>
              <a:rPr lang="sl-SI" sz="2000" b="1" dirty="0"/>
              <a:t> </a:t>
            </a:r>
            <a:r>
              <a:rPr lang="sl-SI" sz="2000" b="1" dirty="0" err="1"/>
              <a:t>build</a:t>
            </a:r>
            <a:r>
              <a:rPr lang="sl-SI" sz="2000" b="1" dirty="0"/>
              <a:t> at home ! </a:t>
            </a:r>
          </a:p>
        </p:txBody>
      </p:sp>
    </p:spTree>
    <p:extLst>
      <p:ext uri="{BB962C8B-B14F-4D97-AF65-F5344CB8AC3E}">
        <p14:creationId xmlns:p14="http://schemas.microsoft.com/office/powerpoint/2010/main" val="8842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DSE\Desktop\ConfocalSystemSimplifi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4198744" cy="29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66983" y="279996"/>
            <a:ext cx="4325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…a</a:t>
            </a:r>
            <a:r>
              <a:rPr lang="sl-SI" sz="3200" b="1" dirty="0" err="1" smtClean="0"/>
              <a:t>nd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our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future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plans</a:t>
            </a:r>
            <a:r>
              <a:rPr lang="sl-SI" sz="3200" b="1" dirty="0" smtClean="0"/>
              <a:t> ? </a:t>
            </a:r>
            <a:endParaRPr lang="sl-SI" sz="3200" b="1" dirty="0"/>
          </a:p>
        </p:txBody>
      </p:sp>
      <p:sp>
        <p:nvSpPr>
          <p:cNvPr id="3" name="Pravokotnik 2"/>
          <p:cNvSpPr/>
          <p:nvPr/>
        </p:nvSpPr>
        <p:spPr>
          <a:xfrm>
            <a:off x="5436096" y="5937402"/>
            <a:ext cx="4061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Future</a:t>
            </a:r>
            <a:r>
              <a:rPr lang="sl-SI" sz="3200" b="1" dirty="0" smtClean="0"/>
              <a:t> is TI. </a:t>
            </a:r>
            <a:endParaRPr lang="sl-SI" sz="32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917882" y="1059748"/>
            <a:ext cx="9324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….a</a:t>
            </a:r>
            <a:r>
              <a:rPr lang="en-US" sz="2000" dirty="0" smtClean="0"/>
              <a:t>l</a:t>
            </a:r>
            <a:r>
              <a:rPr lang="sl-SI" sz="2000" dirty="0" smtClean="0"/>
              <a:t>most </a:t>
            </a:r>
            <a:r>
              <a:rPr lang="en-US" sz="2000" dirty="0" smtClean="0"/>
              <a:t>accomplished in the meantime!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err="1" smtClean="0"/>
              <a:t>confocal</a:t>
            </a:r>
            <a:r>
              <a:rPr lang="sl-SI" sz="2000" dirty="0" smtClean="0"/>
              <a:t> </a:t>
            </a:r>
            <a:r>
              <a:rPr lang="sl-SI" sz="2000" dirty="0" err="1" smtClean="0"/>
              <a:t>microscop</a:t>
            </a:r>
            <a:r>
              <a:rPr lang="en-US" sz="2000" dirty="0" smtClean="0"/>
              <a:t>y </a:t>
            </a:r>
            <a:endParaRPr lang="sl-SI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3D </a:t>
            </a:r>
            <a:r>
              <a:rPr lang="sl-SI" sz="2000" dirty="0" err="1"/>
              <a:t>topography</a:t>
            </a:r>
            <a:r>
              <a:rPr lang="sl-SI" sz="2000" dirty="0"/>
              <a:t> </a:t>
            </a:r>
            <a:r>
              <a:rPr lang="sl-SI" sz="2000" dirty="0" err="1" smtClean="0"/>
              <a:t>inspection</a:t>
            </a:r>
            <a:endParaRPr lang="sl-SI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analog </a:t>
            </a:r>
            <a:r>
              <a:rPr lang="sl-SI" sz="2000" dirty="0" err="1" smtClean="0"/>
              <a:t>peak</a:t>
            </a:r>
            <a:r>
              <a:rPr lang="sl-SI" sz="2000" dirty="0" smtClean="0"/>
              <a:t> </a:t>
            </a:r>
            <a:r>
              <a:rPr lang="sl-SI" sz="2000" dirty="0" err="1" smtClean="0"/>
              <a:t>detection</a:t>
            </a:r>
            <a:r>
              <a:rPr lang="sl-SI" sz="2000" dirty="0" smtClean="0"/>
              <a:t> </a:t>
            </a:r>
            <a:r>
              <a:rPr lang="sl-SI" sz="2000" dirty="0" err="1" smtClean="0"/>
              <a:t>circuitry</a:t>
            </a:r>
            <a:r>
              <a:rPr lang="en-US" sz="2000" dirty="0"/>
              <a:t> </a:t>
            </a:r>
            <a:endParaRPr lang="sl-SI" sz="2000" dirty="0" smtClean="0"/>
          </a:p>
          <a:p>
            <a:r>
              <a:rPr lang="sl-SI" sz="2000" dirty="0"/>
              <a:t>	</a:t>
            </a:r>
            <a:endParaRPr lang="en-US" sz="2000" dirty="0" smtClean="0"/>
          </a:p>
          <a:p>
            <a:r>
              <a:rPr lang="sl-SI" sz="2000" dirty="0" smtClean="0"/>
              <a:t> </a:t>
            </a:r>
            <a:endParaRPr lang="sl-SI" dirty="0"/>
          </a:p>
        </p:txBody>
      </p:sp>
      <p:pic>
        <p:nvPicPr>
          <p:cNvPr id="4" name="Picture 2" descr="C:\Users\LDSE\Desktop\tiicgraphicsppt\fu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0" y="2847975"/>
            <a:ext cx="915988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DSE\Desktop\20151015_1547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 bwMode="auto">
          <a:xfrm>
            <a:off x="5212943" y="2600149"/>
            <a:ext cx="3413785" cy="29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594049" y="2261595"/>
            <a:ext cx="2947602" cy="677108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sl-SI" sz="2000" b="1" dirty="0"/>
              <a:t>…</a:t>
            </a:r>
            <a:r>
              <a:rPr lang="en-US" sz="2000" b="1" dirty="0"/>
              <a:t>5 more TI devices here…</a:t>
            </a:r>
            <a:endParaRPr lang="sl-SI" sz="2000" b="1" dirty="0"/>
          </a:p>
          <a:p>
            <a:endParaRPr lang="sl-SI" dirty="0"/>
          </a:p>
        </p:txBody>
      </p:sp>
      <p:pic>
        <p:nvPicPr>
          <p:cNvPr id="8196" name="Picture 4" descr="https://pbs.twimg.com/profile_images/936263062/ti_2c_pos_rgbSQ_400x4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4410"/>
            <a:ext cx="1933590" cy="193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Why</a:t>
            </a:r>
            <a:r>
              <a:rPr lang="sl-SI" sz="3200" b="1" dirty="0"/>
              <a:t> </a:t>
            </a:r>
            <a:r>
              <a:rPr lang="sl-SI" sz="3200" b="1" dirty="0" smtClean="0"/>
              <a:t>a </a:t>
            </a:r>
            <a:r>
              <a:rPr lang="sl-SI" sz="3200" b="1" dirty="0" err="1" smtClean="0"/>
              <a:t>deformable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mirror</a:t>
            </a:r>
            <a:r>
              <a:rPr lang="sl-SI" sz="3200" b="1" dirty="0" smtClean="0"/>
              <a:t> ?</a:t>
            </a:r>
            <a:endParaRPr lang="sl-SI" sz="32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459397" y="1412776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Adaptive </a:t>
            </a:r>
            <a:r>
              <a:rPr lang="en-US" dirty="0" err="1"/>
              <a:t>i</a:t>
            </a:r>
            <a:r>
              <a:rPr lang="sl-SI" dirty="0" err="1" smtClean="0"/>
              <a:t>maging</a:t>
            </a:r>
            <a:endParaRPr lang="sl-SI" dirty="0"/>
          </a:p>
        </p:txBody>
      </p:sp>
      <p:pic>
        <p:nvPicPr>
          <p:cNvPr id="1029" name="Picture 5" descr="C:\Users\LDSE\Desktop\tiicgraphicsppt\motiv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1" y="1916832"/>
            <a:ext cx="779462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DSE\Desktop\debeluska_fi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r="4180"/>
          <a:stretch/>
        </p:blipFill>
        <p:spPr bwMode="auto">
          <a:xfrm>
            <a:off x="971600" y="1916832"/>
            <a:ext cx="25474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Why</a:t>
            </a:r>
            <a:r>
              <a:rPr lang="sl-SI" sz="3200" b="1" dirty="0"/>
              <a:t> </a:t>
            </a:r>
            <a:r>
              <a:rPr lang="sl-SI" sz="3200" b="1" dirty="0" smtClean="0"/>
              <a:t>a </a:t>
            </a:r>
            <a:r>
              <a:rPr lang="sl-SI" sz="3200" b="1" dirty="0" err="1" smtClean="0"/>
              <a:t>deformable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mirror</a:t>
            </a:r>
            <a:r>
              <a:rPr lang="sl-SI" sz="3200" b="1" dirty="0" smtClean="0"/>
              <a:t> ?</a:t>
            </a:r>
            <a:endParaRPr lang="sl-SI" sz="32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459397" y="1412776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Adaptive </a:t>
            </a:r>
            <a:r>
              <a:rPr lang="en-US" dirty="0" err="1"/>
              <a:t>i</a:t>
            </a:r>
            <a:r>
              <a:rPr lang="sl-SI" dirty="0" err="1" smtClean="0"/>
              <a:t>maging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3680244" y="1408922"/>
            <a:ext cx="257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Aber</a:t>
            </a:r>
            <a:r>
              <a:rPr lang="sl-SI" dirty="0" smtClean="0"/>
              <a:t>r</a:t>
            </a:r>
            <a:r>
              <a:rPr lang="en-US" dirty="0" err="1" smtClean="0"/>
              <a:t>ation</a:t>
            </a:r>
            <a:r>
              <a:rPr lang="en-US" dirty="0" smtClean="0"/>
              <a:t> compensation</a:t>
            </a:r>
            <a:endParaRPr lang="sl-SI" dirty="0"/>
          </a:p>
        </p:txBody>
      </p:sp>
      <p:pic>
        <p:nvPicPr>
          <p:cNvPr id="1029" name="Picture 5" descr="C:\Users\LDSE\Desktop\tiicgraphicsppt\motiv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1" y="1916832"/>
            <a:ext cx="779462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DSE\Desktop\debeluska_fi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r="4180"/>
          <a:stretch/>
        </p:blipFill>
        <p:spPr bwMode="auto">
          <a:xfrm>
            <a:off x="971600" y="1916832"/>
            <a:ext cx="25474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DSE\Downloads\15404646465_7920e6d9b7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r="8211" b="4876"/>
          <a:stretch/>
        </p:blipFill>
        <p:spPr bwMode="auto">
          <a:xfrm>
            <a:off x="3680243" y="1916831"/>
            <a:ext cx="2619949" cy="33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563888" y="501317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err="1" smtClean="0">
                <a:solidFill>
                  <a:schemeClr val="bg1"/>
                </a:solidFill>
              </a:rPr>
              <a:t>Source</a:t>
            </a:r>
            <a:r>
              <a:rPr lang="sl-SI" sz="1100" dirty="0" smtClean="0">
                <a:solidFill>
                  <a:schemeClr val="bg1"/>
                </a:solidFill>
              </a:rPr>
              <a:t>: NASA</a:t>
            </a:r>
            <a:endParaRPr lang="sl-SI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Why</a:t>
            </a:r>
            <a:r>
              <a:rPr lang="sl-SI" sz="3200" b="1" dirty="0"/>
              <a:t> </a:t>
            </a:r>
            <a:r>
              <a:rPr lang="sl-SI" sz="3200" b="1" dirty="0" smtClean="0"/>
              <a:t>a </a:t>
            </a:r>
            <a:r>
              <a:rPr lang="sl-SI" sz="3200" b="1" dirty="0" err="1" smtClean="0"/>
              <a:t>deformable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mirror</a:t>
            </a:r>
            <a:r>
              <a:rPr lang="sl-SI" sz="3200" b="1" dirty="0" smtClean="0"/>
              <a:t> ?</a:t>
            </a:r>
            <a:endParaRPr lang="sl-SI" sz="3200" b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329282" y="1409373"/>
            <a:ext cx="285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Precision</a:t>
            </a:r>
            <a:r>
              <a:rPr lang="sl-SI" dirty="0" smtClean="0"/>
              <a:t> </a:t>
            </a:r>
            <a:r>
              <a:rPr lang="sl-SI" dirty="0" err="1" smtClean="0"/>
              <a:t>light</a:t>
            </a:r>
            <a:r>
              <a:rPr lang="sl-SI" dirty="0" smtClean="0"/>
              <a:t> </a:t>
            </a:r>
            <a:r>
              <a:rPr lang="sl-SI" dirty="0" err="1" smtClean="0"/>
              <a:t>manipulation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459397" y="1412776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Adaptive </a:t>
            </a:r>
            <a:r>
              <a:rPr lang="en-US" dirty="0" err="1"/>
              <a:t>i</a:t>
            </a:r>
            <a:r>
              <a:rPr lang="sl-SI" dirty="0" err="1" smtClean="0"/>
              <a:t>maging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51" y="3645024"/>
            <a:ext cx="2140105" cy="16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DSE\Desktop\58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01" y="1916832"/>
            <a:ext cx="2109733" cy="15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3680244" y="1408922"/>
            <a:ext cx="257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Aber</a:t>
            </a:r>
            <a:r>
              <a:rPr lang="sl-SI" dirty="0" smtClean="0"/>
              <a:t>r</a:t>
            </a:r>
            <a:r>
              <a:rPr lang="en-US" dirty="0" err="1" smtClean="0"/>
              <a:t>ation</a:t>
            </a:r>
            <a:r>
              <a:rPr lang="en-US" dirty="0" smtClean="0"/>
              <a:t> compensation</a:t>
            </a:r>
            <a:endParaRPr lang="sl-SI" dirty="0"/>
          </a:p>
        </p:txBody>
      </p:sp>
      <p:pic>
        <p:nvPicPr>
          <p:cNvPr id="1029" name="Picture 5" descr="C:\Users\LDSE\Desktop\tiicgraphicsppt\motiv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1" y="1916832"/>
            <a:ext cx="779462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DSE\Desktop\debeluska_fina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r="4180"/>
          <a:stretch/>
        </p:blipFill>
        <p:spPr bwMode="auto">
          <a:xfrm>
            <a:off x="971600" y="1916832"/>
            <a:ext cx="25474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DSE\Downloads\15404646465_7920e6d9b7_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r="8211" b="4876"/>
          <a:stretch/>
        </p:blipFill>
        <p:spPr bwMode="auto">
          <a:xfrm>
            <a:off x="3680243" y="1916831"/>
            <a:ext cx="2619949" cy="33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563888" y="501317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err="1" smtClean="0">
                <a:solidFill>
                  <a:schemeClr val="bg1"/>
                </a:solidFill>
              </a:rPr>
              <a:t>Source</a:t>
            </a:r>
            <a:r>
              <a:rPr lang="sl-SI" sz="1100" dirty="0" smtClean="0">
                <a:solidFill>
                  <a:schemeClr val="bg1"/>
                </a:solidFill>
              </a:rPr>
              <a:t>: NASA</a:t>
            </a:r>
            <a:endParaRPr lang="sl-SI" sz="1100" dirty="0">
              <a:solidFill>
                <a:schemeClr val="bg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516216" y="328498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err="1" smtClean="0">
                <a:solidFill>
                  <a:schemeClr val="bg1"/>
                </a:solidFill>
              </a:rPr>
              <a:t>Source</a:t>
            </a:r>
            <a:r>
              <a:rPr lang="sl-SI" sz="1100" dirty="0" smtClean="0">
                <a:solidFill>
                  <a:schemeClr val="bg1"/>
                </a:solidFill>
              </a:rPr>
              <a:t>: </a:t>
            </a:r>
            <a:r>
              <a:rPr lang="sl-SI" sz="1100" dirty="0" err="1" smtClean="0">
                <a:solidFill>
                  <a:schemeClr val="bg1"/>
                </a:solidFill>
              </a:rPr>
              <a:t>Elliot</a:t>
            </a:r>
            <a:r>
              <a:rPr lang="sl-SI" sz="1100" dirty="0" smtClean="0">
                <a:solidFill>
                  <a:schemeClr val="bg1"/>
                </a:solidFill>
              </a:rPr>
              <a:t> </a:t>
            </a:r>
            <a:r>
              <a:rPr lang="sl-SI" sz="1100" dirty="0" err="1" smtClean="0">
                <a:solidFill>
                  <a:schemeClr val="bg1"/>
                </a:solidFill>
              </a:rPr>
              <a:t>Scientific</a:t>
            </a:r>
            <a:endParaRPr lang="sl-SI" sz="1100" dirty="0">
              <a:solidFill>
                <a:schemeClr val="bg1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6516216" y="503959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err="1" smtClean="0">
                <a:solidFill>
                  <a:schemeClr val="bg1"/>
                </a:solidFill>
              </a:rPr>
              <a:t>Source</a:t>
            </a:r>
            <a:r>
              <a:rPr lang="sl-SI" sz="1100" dirty="0" smtClean="0">
                <a:solidFill>
                  <a:schemeClr val="bg1"/>
                </a:solidFill>
              </a:rPr>
              <a:t>: TU </a:t>
            </a:r>
            <a:r>
              <a:rPr lang="sl-SI" sz="1100" dirty="0" err="1" smtClean="0">
                <a:solidFill>
                  <a:schemeClr val="bg1"/>
                </a:solidFill>
              </a:rPr>
              <a:t>WIen</a:t>
            </a:r>
            <a:endParaRPr lang="sl-SI" sz="1100" dirty="0">
              <a:solidFill>
                <a:schemeClr val="bg1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1245741" y="5548590"/>
            <a:ext cx="705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err="1" smtClean="0"/>
              <a:t>Technology</a:t>
            </a:r>
            <a:r>
              <a:rPr lang="sl-SI" sz="2000" b="1" dirty="0" smtClean="0"/>
              <a:t>, </a:t>
            </a:r>
            <a:r>
              <a:rPr lang="sl-SI" sz="2000" b="1" dirty="0" err="1" smtClean="0"/>
              <a:t>limited</a:t>
            </a:r>
            <a:r>
              <a:rPr lang="sl-SI" sz="2000" b="1" dirty="0" smtClean="0"/>
              <a:t> to </a:t>
            </a:r>
            <a:r>
              <a:rPr lang="sl-SI" sz="2000" b="1" dirty="0" err="1" smtClean="0"/>
              <a:t>priviliged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institutions</a:t>
            </a:r>
            <a:r>
              <a:rPr lang="sl-SI" sz="2000" b="1" dirty="0" smtClean="0"/>
              <a:t>- </a:t>
            </a:r>
            <a:r>
              <a:rPr lang="sl-SI" sz="2000" b="1" dirty="0" err="1" smtClean="0"/>
              <a:t>what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about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others</a:t>
            </a:r>
            <a:r>
              <a:rPr lang="sl-SI" sz="2000" b="1" dirty="0" smtClean="0"/>
              <a:t>?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6443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How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does</a:t>
            </a:r>
            <a:r>
              <a:rPr lang="sl-SI" sz="3200" b="1" dirty="0" smtClean="0"/>
              <a:t> it </a:t>
            </a:r>
            <a:r>
              <a:rPr lang="sl-SI" sz="3200" b="1" dirty="0" err="1" smtClean="0"/>
              <a:t>work</a:t>
            </a:r>
            <a:r>
              <a:rPr lang="sl-SI" sz="3200" b="1" dirty="0" smtClean="0"/>
              <a:t>?</a:t>
            </a:r>
            <a:endParaRPr lang="sl-SI" sz="3200" b="1" dirty="0"/>
          </a:p>
        </p:txBody>
      </p:sp>
      <p:pic>
        <p:nvPicPr>
          <p:cNvPr id="6" name="Slika 5" descr="C:\SYNCFILES\Projects\2015_Texas Analog Design Challenge\Grafika\piezoti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5"/>
          <a:stretch/>
        </p:blipFill>
        <p:spPr bwMode="auto">
          <a:xfrm>
            <a:off x="1245741" y="2996952"/>
            <a:ext cx="7520217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/>
          <p:cNvSpPr txBox="1"/>
          <p:nvPr/>
        </p:nvSpPr>
        <p:spPr>
          <a:xfrm>
            <a:off x="1542482" y="1252498"/>
            <a:ext cx="490172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Piezoelectric</a:t>
            </a:r>
            <a:r>
              <a:rPr lang="sl-SI" sz="2000" dirty="0"/>
              <a:t> </a:t>
            </a:r>
            <a:r>
              <a:rPr lang="sl-SI" sz="2000" dirty="0" smtClean="0"/>
              <a:t>d</a:t>
            </a:r>
            <a:r>
              <a:rPr lang="en-US" sz="2000" dirty="0" err="1" smtClean="0"/>
              <a:t>iaphragm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Segmented</a:t>
            </a:r>
            <a:r>
              <a:rPr lang="sl-SI" sz="2000" dirty="0" smtClean="0"/>
              <a:t> </a:t>
            </a:r>
            <a:r>
              <a:rPr lang="sl-SI" sz="2000" dirty="0" err="1" smtClean="0"/>
              <a:t>electrodes</a:t>
            </a:r>
            <a:r>
              <a:rPr lang="sl-SI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Curvature proportional to applied voltages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3 </a:t>
            </a:r>
            <a:r>
              <a:rPr lang="en-US" sz="2000" dirty="0" err="1" smtClean="0"/>
              <a:t>DoF</a:t>
            </a:r>
            <a:r>
              <a:rPr lang="en-US" sz="2000" dirty="0" smtClean="0"/>
              <a:t> </a:t>
            </a:r>
            <a:r>
              <a:rPr lang="sl-SI" sz="2000" dirty="0" smtClean="0"/>
              <a:t>: tip, </a:t>
            </a:r>
            <a:r>
              <a:rPr lang="sl-SI" sz="2000" dirty="0" err="1" smtClean="0"/>
              <a:t>tilt</a:t>
            </a:r>
            <a:r>
              <a:rPr lang="sl-SI" sz="2000" dirty="0" smtClean="0"/>
              <a:t>, </a:t>
            </a:r>
            <a:r>
              <a:rPr lang="sl-SI" sz="2000" dirty="0" err="1" smtClean="0"/>
              <a:t>defocus</a:t>
            </a:r>
            <a:r>
              <a:rPr lang="sl-SI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3076" name="Picture 4" descr="C:\Users\LDSE\Desktop\tiicgraphicsppt\princip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5" y="1870496"/>
            <a:ext cx="790575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f</a:t>
            </a:r>
            <a:r>
              <a:rPr lang="sl-SI" sz="3200" b="1" dirty="0" err="1" smtClean="0"/>
              <a:t>abrication</a:t>
            </a:r>
            <a:endParaRPr lang="sl-SI" sz="3200" b="1" dirty="0"/>
          </a:p>
        </p:txBody>
      </p:sp>
      <p:pic>
        <p:nvPicPr>
          <p:cNvPr id="7" name="Slika 6" descr="C:\Users\LDSE\Desktop\mirrorfabricati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52" y="3488159"/>
            <a:ext cx="7342129" cy="238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jeZBesedilom 7"/>
          <p:cNvSpPr txBox="1"/>
          <p:nvPr/>
        </p:nvSpPr>
        <p:spPr>
          <a:xfrm>
            <a:off x="1184328" y="1136606"/>
            <a:ext cx="5186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Piezo</a:t>
            </a:r>
            <a:r>
              <a:rPr lang="sl-SI" sz="2000" dirty="0" smtClean="0"/>
              <a:t> </a:t>
            </a:r>
            <a:r>
              <a:rPr lang="sl-SI" sz="2000" dirty="0" err="1" smtClean="0"/>
              <a:t>buzzer</a:t>
            </a:r>
            <a:r>
              <a:rPr lang="sl-SI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Coat</a:t>
            </a:r>
            <a:r>
              <a:rPr lang="sl-SI" sz="2000" dirty="0" smtClean="0"/>
              <a:t>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paint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Mark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electrodes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Etch the mounting arms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So</a:t>
            </a:r>
            <a:r>
              <a:rPr lang="en-US" sz="2000" dirty="0" smtClean="0"/>
              <a:t>l</a:t>
            </a:r>
            <a:r>
              <a:rPr lang="sl-SI" sz="2000" dirty="0" err="1" smtClean="0"/>
              <a:t>der</a:t>
            </a:r>
            <a:r>
              <a:rPr lang="sl-SI" sz="2000" dirty="0" smtClean="0"/>
              <a:t> </a:t>
            </a:r>
            <a:r>
              <a:rPr lang="sl-SI" sz="2000" dirty="0" err="1" smtClean="0"/>
              <a:t>wires</a:t>
            </a:r>
            <a:r>
              <a:rPr lang="sl-SI" sz="2000" dirty="0" smtClean="0"/>
              <a:t> </a:t>
            </a: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Glue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mirror</a:t>
            </a:r>
            <a:endParaRPr lang="sl-SI" sz="2000" dirty="0" smtClean="0"/>
          </a:p>
        </p:txBody>
      </p:sp>
      <p:pic>
        <p:nvPicPr>
          <p:cNvPr id="2" name="Picture 2" descr="C:\Users\LDSE\Desktop\tiicgraphicsppt\fabri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6" y="1870497"/>
            <a:ext cx="912812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C:\Users\LDSE\Desktop\SystemArchitectur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9" y="2780928"/>
            <a:ext cx="7466449" cy="3092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The</a:t>
            </a:r>
            <a:r>
              <a:rPr lang="sl-SI" sz="3200" b="1" dirty="0" smtClean="0"/>
              <a:t> </a:t>
            </a:r>
            <a:r>
              <a:rPr lang="en-US" sz="3200" b="1" dirty="0" smtClean="0"/>
              <a:t>electronics</a:t>
            </a:r>
            <a:endParaRPr lang="sl-SI" sz="3200" b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1462134" y="956419"/>
            <a:ext cx="65702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 TI integrated circuits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heart is </a:t>
            </a:r>
            <a:r>
              <a:rPr lang="sl-SI" sz="2000" dirty="0" smtClean="0"/>
              <a:t>a </a:t>
            </a:r>
            <a:r>
              <a:rPr lang="sl-SI" sz="2000" dirty="0" err="1" smtClean="0"/>
              <a:t>quad</a:t>
            </a:r>
            <a:r>
              <a:rPr lang="sl-SI" sz="2000" dirty="0" smtClean="0"/>
              <a:t> </a:t>
            </a:r>
            <a:r>
              <a:rPr lang="en-US" sz="2000" dirty="0" smtClean="0"/>
              <a:t>bipolar DAC, amplified up to </a:t>
            </a:r>
            <a:r>
              <a:rPr lang="sl-SI" sz="2000" dirty="0"/>
              <a:t>±</a:t>
            </a:r>
            <a:r>
              <a:rPr lang="en-US" sz="2000" dirty="0" smtClean="0"/>
              <a:t>50</a:t>
            </a:r>
            <a:r>
              <a:rPr lang="sl-SI" sz="2000" dirty="0" smtClean="0"/>
              <a:t> </a:t>
            </a:r>
            <a:r>
              <a:rPr lang="en-US" sz="2000" dirty="0" smtClean="0"/>
              <a:t>V</a:t>
            </a:r>
            <a:endParaRPr lang="sl-S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Ultra </a:t>
            </a:r>
            <a:r>
              <a:rPr lang="sl-SI" sz="2000" dirty="0" err="1"/>
              <a:t>l</a:t>
            </a:r>
            <a:r>
              <a:rPr lang="sl-SI" sz="2000" dirty="0" err="1" smtClean="0"/>
              <a:t>ow</a:t>
            </a:r>
            <a:r>
              <a:rPr lang="sl-SI" sz="2000" dirty="0" smtClean="0"/>
              <a:t>-</a:t>
            </a:r>
            <a:r>
              <a:rPr lang="sl-SI" sz="2000" dirty="0" err="1" smtClean="0"/>
              <a:t>noise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high</a:t>
            </a:r>
            <a:r>
              <a:rPr lang="sl-SI" sz="2000" dirty="0" smtClean="0"/>
              <a:t> </a:t>
            </a:r>
            <a:r>
              <a:rPr lang="sl-SI" sz="2000" dirty="0" err="1" smtClean="0"/>
              <a:t>voltage</a:t>
            </a:r>
            <a:r>
              <a:rPr lang="sl-SI" sz="2000" dirty="0" smtClean="0"/>
              <a:t> </a:t>
            </a:r>
            <a:r>
              <a:rPr lang="sl-SI" sz="2000" dirty="0" err="1" smtClean="0"/>
              <a:t>switching</a:t>
            </a:r>
            <a:r>
              <a:rPr lang="sl-SI" sz="2000" dirty="0" smtClean="0"/>
              <a:t> </a:t>
            </a:r>
            <a:r>
              <a:rPr lang="sl-SI" sz="2000" dirty="0" err="1" smtClean="0"/>
              <a:t>power</a:t>
            </a:r>
            <a:r>
              <a:rPr lang="sl-SI" sz="2000" dirty="0" smtClean="0"/>
              <a:t> </a:t>
            </a:r>
            <a:r>
              <a:rPr lang="sl-SI" sz="2000" dirty="0" err="1" smtClean="0"/>
              <a:t>supplies</a:t>
            </a:r>
            <a:endParaRPr lang="sl-S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Microprocessor unit with onboard trajectory processing</a:t>
            </a:r>
          </a:p>
          <a:p>
            <a:endParaRPr lang="sl-SI" sz="2000" dirty="0"/>
          </a:p>
        </p:txBody>
      </p:sp>
      <p:pic>
        <p:nvPicPr>
          <p:cNvPr id="5122" name="Picture 2" descr="C:\Users\LDSE\Desktop\tiicgraphicsppt\electronic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88840"/>
            <a:ext cx="93345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" y="44624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The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complete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system</a:t>
            </a:r>
            <a:endParaRPr lang="sl-SI" sz="3200" b="1" dirty="0"/>
          </a:p>
        </p:txBody>
      </p:sp>
      <p:pic>
        <p:nvPicPr>
          <p:cNvPr id="6146" name="Picture 2" descr="C:\Users\LDSE\Desktop\tiicgraphicsppt\thesys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3" y="2492895"/>
            <a:ext cx="950913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C:\Users\LDSE\Desktop\Completesyste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3832"/>
          <a:stretch/>
        </p:blipFill>
        <p:spPr bwMode="auto">
          <a:xfrm>
            <a:off x="827584" y="1556791"/>
            <a:ext cx="8244408" cy="4138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4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LDSE\Desktop\pasic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" y="0"/>
            <a:ext cx="2332038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81088" y="35180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/>
              <a:t>Results</a:t>
            </a:r>
            <a:endParaRPr lang="sl-SI" sz="3200" b="1" dirty="0"/>
          </a:p>
        </p:txBody>
      </p:sp>
      <p:pic>
        <p:nvPicPr>
          <p:cNvPr id="7170" name="Picture 2" descr="C:\Users\LDSE\Desktop\tiicgraphicsppt\resul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7" y="1988840"/>
            <a:ext cx="817563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SYNCFILES\Projects\2015_Texas Analog Design Challenge\Presentation\TI_LOGO_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43"/>
          <a:stretch/>
        </p:blipFill>
        <p:spPr bwMode="auto">
          <a:xfrm>
            <a:off x="899592" y="3185664"/>
            <a:ext cx="2758008" cy="27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274788" y="1196752"/>
            <a:ext cx="51590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Processing</a:t>
            </a:r>
            <a:r>
              <a:rPr lang="sl-SI" sz="2000" dirty="0" smtClean="0"/>
              <a:t> </a:t>
            </a:r>
            <a:r>
              <a:rPr lang="sl-SI" sz="2000" dirty="0" err="1" smtClean="0"/>
              <a:t>speed</a:t>
            </a:r>
            <a:r>
              <a:rPr lang="sl-SI" sz="2000" dirty="0" smtClean="0"/>
              <a:t>: 75000 </a:t>
            </a:r>
            <a:r>
              <a:rPr lang="sl-SI" sz="2000" dirty="0" err="1" smtClean="0"/>
              <a:t>points</a:t>
            </a:r>
            <a:r>
              <a:rPr lang="sl-SI" sz="2000" dirty="0" smtClean="0"/>
              <a:t>/s</a:t>
            </a: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Angular</a:t>
            </a:r>
            <a:r>
              <a:rPr lang="sl-SI" sz="2000" dirty="0" smtClean="0"/>
              <a:t> </a:t>
            </a:r>
            <a:r>
              <a:rPr lang="sl-SI" sz="2000" dirty="0" err="1" smtClean="0"/>
              <a:t>deflection</a:t>
            </a:r>
            <a:r>
              <a:rPr lang="sl-SI" sz="2000" dirty="0" smtClean="0"/>
              <a:t> range: ±0.63°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Sensitivity</a:t>
            </a:r>
            <a:r>
              <a:rPr lang="sl-SI" sz="2000" dirty="0" smtClean="0"/>
              <a:t>: 0.02 </a:t>
            </a:r>
            <a:r>
              <a:rPr lang="sl-SI" sz="2000" dirty="0" err="1" smtClean="0"/>
              <a:t>mrad</a:t>
            </a:r>
            <a:r>
              <a:rPr lang="sl-SI" sz="2000" dirty="0" smtClean="0"/>
              <a:t>/V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Step </a:t>
            </a:r>
            <a:r>
              <a:rPr lang="sl-SI" sz="2000" dirty="0" err="1" smtClean="0"/>
              <a:t>response</a:t>
            </a:r>
            <a:r>
              <a:rPr lang="sl-SI" sz="2000" dirty="0" smtClean="0"/>
              <a:t>: 5 µs rise time, 6 % </a:t>
            </a:r>
            <a:r>
              <a:rPr lang="sl-SI" sz="2000" dirty="0" err="1" smtClean="0"/>
              <a:t>overshoot</a:t>
            </a:r>
            <a:endParaRPr lang="sl-SI" sz="20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60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337</Words>
  <Application>Microsoft Office PowerPoint</Application>
  <PresentationFormat>Diaprojekcija na zaslonu (4:3)</PresentationFormat>
  <Paragraphs>84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LDSE</dc:creator>
  <cp:lastModifiedBy>LDSE</cp:lastModifiedBy>
  <cp:revision>82</cp:revision>
  <dcterms:created xsi:type="dcterms:W3CDTF">2015-10-09T17:29:04Z</dcterms:created>
  <dcterms:modified xsi:type="dcterms:W3CDTF">2015-10-23T12:21:11Z</dcterms:modified>
</cp:coreProperties>
</file>